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0" r:id="rId7"/>
    <p:sldId id="261" r:id="rId8"/>
    <p:sldId id="267" r:id="rId9"/>
    <p:sldId id="268" r:id="rId10"/>
    <p:sldId id="270" r:id="rId11"/>
    <p:sldId id="262" r:id="rId12"/>
    <p:sldId id="263" r:id="rId13"/>
    <p:sldId id="269" r:id="rId14"/>
    <p:sldId id="265" r:id="rId15"/>
    <p:sldId id="271" r:id="rId16"/>
    <p:sldId id="273" r:id="rId17"/>
    <p:sldId id="272" r:id="rId18"/>
    <p:sldId id="274" r:id="rId19"/>
    <p:sldId id="279" r:id="rId20"/>
    <p:sldId id="275" r:id="rId21"/>
    <p:sldId id="276" r:id="rId22"/>
    <p:sldId id="277" r:id="rId23"/>
    <p:sldId id="280" r:id="rId24"/>
    <p:sldId id="282" r:id="rId25"/>
    <p:sldId id="281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9" r:id="rId41"/>
    <p:sldId id="298" r:id="rId42"/>
    <p:sldId id="300" r:id="rId43"/>
    <p:sldId id="30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1B043-1413-71D7-6C3C-8010FF1D13E7}" v="717" dt="2022-11-12T23:19:23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228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06F37-B6CC-9138-0F85-F7124784D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D10261-482C-C29E-E04A-824EEAEA4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919130-C310-76D0-9EF4-98901650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B7DC9-F474-46FE-75B1-8076B251F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FF8369-FE82-FC38-7127-B625177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53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E1B0C-C5B1-B647-0F3B-EE0E2B08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1BE40E-5935-9E25-658F-ABC79E0D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0277B7-3C03-834C-F9E7-A462F537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DA5C9-8967-B8E0-BA83-F1DE0E8B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8E8F65-C6A0-D404-9F2F-9C23F4E1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20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65C6497-9A28-FDB3-57F4-7ECDE9437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7A8E65-F9C8-677C-E57D-940AF5A36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C81A38-0B56-9375-E8C6-3B2F2E53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935AD-E5EC-DDF2-8366-FB5ACF8A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8A6E22-9234-7481-4839-4BFDABBF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93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9B12F-0A0C-F729-D240-996BBE5B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703858-63AB-86FB-CCD4-9D49738DD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7ED01-E122-E906-F98B-505D3C20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01A80-78CF-4E67-A12B-8B57F5B4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F79DDB-2478-4AD5-D1F0-BF229E08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5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D2CA5-6E40-7AE0-264A-6A661548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97D2A-0926-B8EE-B459-2915AEC1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0ACA4-BFF2-C2E2-CF56-D6BF6188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498EA-12E9-5D5F-54D3-D18FFE87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5269B6-25B5-37DB-CD80-2F13807B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43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69ACAD-DF39-C1F2-A832-EFC8EA1E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ECA53E-0E8E-E2E3-BBBB-0443CE219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36A17-B61A-33A6-0EA3-97EC82710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5663C1-9DB1-E3E6-FA37-98D00477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5C0EF-0D3F-91FE-E22A-D1A9194A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800B1-1FB4-2614-FF11-48771EB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6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E233A-A721-98BF-E289-D2B0D7E8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FC8B45-F58C-AB98-9FC3-B9BDF3CD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64F928-8BE8-3429-7C45-FE658ADF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F938FA1-B721-9322-1138-EFCD3F290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6F4ED1-711A-CA17-0615-97C83C311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7339B9-C017-82B9-8656-2F7511AE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7A0393-BFB9-CCE4-A11D-95E849A2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AD589F-D8C0-325E-84F6-F072B156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1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1A4F0-B5B0-5BE1-F351-B3F0A079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04C728-FA1E-F682-9BC5-0DED220C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3D91DE-6EC7-64B3-5A0E-E7678DB0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4A6D04-D338-7938-CD66-000B8745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40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442EDD-A264-C91D-30BC-2DE708F2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5D1B7C-231D-E5B4-D386-F2F7D4F4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4BF3E9-1E8E-D170-B284-C33DFAF2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15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19748-D0D8-8493-D93B-B83D5A97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56AD0-21DF-D463-A99C-3AE227E1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99FA21-92C2-E9FF-A1E5-30EBC9BBA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9070DF-AA5B-2349-13CD-2F5A772C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17A9F8-000D-BDCA-2601-CB7B3712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5114D-6CBE-9838-BCC6-2560541A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62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A06C2-C7AA-A98A-6F6C-33EDC74A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D7848-0463-0F5B-5061-5EE625DFC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19824-C680-EB15-BAE7-6ACDEDAA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41C9BF-18DE-93DB-527D-E15352FF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154CF3-0EE9-1C46-35D7-F0E5FAD2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C30431-46C2-3E74-4361-9FED212D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77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796FEA-F8A3-949B-5D52-F457F83F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1D9B64-4895-392F-2BC7-034F52428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F0C470-5BC0-B90F-BE85-22380FA80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35149-2FFB-4CAB-9CE7-74BA599AB835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C5271-0812-FAE4-5E12-A02250595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17186-F7F4-04D0-EDAA-9A8ED9AD4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FFC71-3FA6-445A-A93D-02E0AE3F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2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blog/why-discord-is-switching-from-go-to-rus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blog/why-discord-is-switching-from-go-to-ru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we-built-pingora-the-proxy-that-connects-cloudflare-to-the-interne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we-built-pingora-the-proxy-that-connects-cloudflare-to-the-interne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loudflare.com/how-we-built-pingora-the-proxy-that-connects-cloudflare-to-the-interne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urvey.stackoverflow.co/2022/#technology-most-loved-dreaded-and-wante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86A60-5717-9306-E71D-FD133DB6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287" y="1122363"/>
            <a:ext cx="9144000" cy="238760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Rust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EF4AEA-E193-3D88-CD9C-45FDE8E85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9287" y="34290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Roboto Black"/>
                <a:ea typeface="Roboto Black"/>
                <a:cs typeface="Roboto Black"/>
              </a:rPr>
              <a:t>Le langage des 10 prochaines années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C08F8-E9F2-9130-47C7-4953C1D3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4" y="2572078"/>
            <a:ext cx="1983911" cy="132260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58AD06E2-3AD9-4760-D5C5-D4584B4B32C5}"/>
              </a:ext>
            </a:extLst>
          </p:cNvPr>
          <p:cNvSpPr txBox="1">
            <a:spLocks/>
          </p:cNvSpPr>
          <p:nvPr/>
        </p:nvSpPr>
        <p:spPr>
          <a:xfrm>
            <a:off x="6156070" y="6222871"/>
            <a:ext cx="5925779" cy="36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Adrien Gras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384F627-D58B-66E9-4D55-D62B95D2BC02}"/>
              </a:ext>
            </a:extLst>
          </p:cNvPr>
          <p:cNvSpPr txBox="1">
            <a:spLocks/>
          </p:cNvSpPr>
          <p:nvPr/>
        </p:nvSpPr>
        <p:spPr>
          <a:xfrm>
            <a:off x="6156070" y="6493187"/>
            <a:ext cx="5925779" cy="36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GDG Dijon – </a:t>
            </a:r>
            <a:r>
              <a:rPr lang="fr-FR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DevFest</a:t>
            </a:r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74321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L’IDE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Visual Studio Code est l’IDE de choix pour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Gratuit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Possède toute la suite d’outil pour travailler avec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Configuration en 2 minutes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9D295E27-4A3A-BC28-6D8C-BDB39BEFF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757" y="3848562"/>
            <a:ext cx="2133600" cy="14179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839C52-8421-D2B0-BCF6-28E3EC91CE1B}"/>
              </a:ext>
            </a:extLst>
          </p:cNvPr>
          <p:cNvSpPr txBox="1"/>
          <p:nvPr/>
        </p:nvSpPr>
        <p:spPr>
          <a:xfrm>
            <a:off x="5599357" y="4237057"/>
            <a:ext cx="6096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0" i="0" dirty="0">
                <a:solidFill>
                  <a:srgbClr val="C1BCB4"/>
                </a:solidFill>
                <a:effectLst/>
                <a:latin typeface="arial" panose="020B0604020202020204" pitchFamily="34" charset="0"/>
              </a:rPr>
              <a:t>❤️</a:t>
            </a:r>
            <a:endParaRPr lang="fr-FR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53D76-19A1-9119-343C-AC58207F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70" y="3943565"/>
            <a:ext cx="1181595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0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 world !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C73961-3AB3-9BB3-A1E5-8C8B46C9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" y="2181225"/>
            <a:ext cx="5753100" cy="2495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2B7951-BCE0-7615-916B-FACA710F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46" y="261938"/>
            <a:ext cx="394335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498B5DF-FE09-2BF1-BCDA-3B5E30903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71" y="4313642"/>
            <a:ext cx="3009900" cy="1447800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37F75CE-C2E4-9568-70AE-33F99432856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949023" y="1690688"/>
            <a:ext cx="1278923" cy="1738312"/>
          </a:xfrm>
          <a:prstGeom prst="bentConnector3">
            <a:avLst/>
          </a:prstGeom>
          <a:ln w="76200">
            <a:solidFill>
              <a:srgbClr val="F7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D43B4EA-1DA8-7355-7C4D-7CE752756344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9199621" y="3119438"/>
            <a:ext cx="0" cy="1194204"/>
          </a:xfrm>
          <a:prstGeom prst="straightConnector1">
            <a:avLst/>
          </a:prstGeom>
          <a:ln w="76200">
            <a:solidFill>
              <a:srgbClr val="F74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7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7331" y="2921168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Et après ?</a:t>
            </a:r>
          </a:p>
        </p:txBody>
      </p:sp>
      <p:pic>
        <p:nvPicPr>
          <p:cNvPr id="7170" name="Picture 2" descr="Building Cloud-native Apps with Rust: the Good, the Bad and the Ugly -  YouTube">
            <a:extLst>
              <a:ext uri="{FF2B5EF4-FFF2-40B4-BE49-F238E27FC236}">
                <a16:creationId xmlns:a16="http://schemas.microsoft.com/office/drawing/2014/main" id="{80275BB3-0B19-29C5-3A36-77771C0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576" y="2481942"/>
            <a:ext cx="3367312" cy="1894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On déploie comment ?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Un seul binaire de généré pour toute votre application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Lançable en une ligne de commande, conteneurisable en 10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Tout les outils dont vous avez besoin pour vos CI/CD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Tests unitaires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Linting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formatting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Loggers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outils de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Intégration direct avec les principaux outils de CI/CD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Graphique 5">
            <a:extLst>
              <a:ext uri="{FF2B5EF4-FFF2-40B4-BE49-F238E27FC236}">
                <a16:creationId xmlns:a16="http://schemas.microsoft.com/office/drawing/2014/main" id="{342783BF-4C84-FDD0-5FDD-151A2C03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16" y="4409274"/>
            <a:ext cx="1808952" cy="12022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472D18-4034-654E-59BF-AC77C4583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57" y="4599281"/>
            <a:ext cx="839620" cy="83962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45B91B-F1D5-D9A7-9702-DB2BA2D0C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0890" y="3688526"/>
            <a:ext cx="494604" cy="455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42AC9F-8358-507C-5C14-58D6C9E9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07" y="4788447"/>
            <a:ext cx="803546" cy="4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E110F9-9C7B-67A5-0114-91DBDAEA0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90" y="5772373"/>
            <a:ext cx="515611" cy="51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Cargo : le packager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Gestionnaire de paquet pour les projets Rust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Utilise les paquets de crates.io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Paquets =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crates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Actuellement +100k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crates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géré sur crates.io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qu’un gestionnaire de paquet 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Installe les outils additionnels (linters, etc.)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Lance les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builds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&amp; compilations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Génère la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Etc.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050" name="Picture 2" descr="Cargo Logo">
            <a:extLst>
              <a:ext uri="{FF2B5EF4-FFF2-40B4-BE49-F238E27FC236}">
                <a16:creationId xmlns:a16="http://schemas.microsoft.com/office/drawing/2014/main" id="{75A60161-BAA5-73F8-2EA8-1FC5C14D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74" y="1109910"/>
            <a:ext cx="2914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93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Quelques autres outils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RUSTFMT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code-formatter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Clippy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linter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CargoTest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Pour les tests unitaires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CargoDoc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Pour la génération de documentation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Tout ces outils sont intégrables automatiquement à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VSCode</a:t>
            </a: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886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Le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playground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6B1DF7-9A1B-7469-D129-64BDF526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96" y="1484415"/>
            <a:ext cx="9995208" cy="52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85144" y="2437063"/>
            <a:ext cx="5453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Rust, on en fait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0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quoi ?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rgbClr val="F74C00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+mn-cs"/>
            </a:endParaRPr>
          </a:p>
        </p:txBody>
      </p:sp>
      <p:pic>
        <p:nvPicPr>
          <p:cNvPr id="8194" name="Picture 2" descr="wasm ferris">
            <a:extLst>
              <a:ext uri="{FF2B5EF4-FFF2-40B4-BE49-F238E27FC236}">
                <a16:creationId xmlns:a16="http://schemas.microsoft.com/office/drawing/2014/main" id="{723EC73A-9461-BD2E-968E-844BE532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43" y="2226622"/>
            <a:ext cx="3077702" cy="19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3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Avec Rust, on peut « quasi » tout faire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On peut développer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CLI/Serveur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ETL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haute-performances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web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micro-services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 remplacement de code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legacy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C/C++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clients légers &amp; hybrides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On ne peut pas – pour l’instant – développer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clients lourds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mobiles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983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les CLI avec CLAP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935D3C-60EB-C5AE-18F7-7FF54995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41" y="1575301"/>
            <a:ext cx="9151917" cy="50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Salut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E88A2E-3798-0688-B60D-1F4398B6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5241"/>
            <a:ext cx="3346682" cy="44622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A53385-1E46-CB3F-FCC0-CA2DE76418A5}"/>
              </a:ext>
            </a:extLst>
          </p:cNvPr>
          <p:cNvSpPr txBox="1"/>
          <p:nvPr/>
        </p:nvSpPr>
        <p:spPr>
          <a:xfrm>
            <a:off x="4338394" y="1635241"/>
            <a:ext cx="7375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Architecte solution chez Owlnext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Auparavant Head of software &amp; </a:t>
            </a:r>
            <a:r>
              <a:rPr lang="fr-FR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sytem</a:t>
            </a: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 chez </a:t>
            </a:r>
            <a:r>
              <a:rPr lang="fr-FR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iBanFirst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Quelques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Conception d’un système de chiffrage end-to-end : Heimdall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Création d’un système de téléphonie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VoIP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WebRTC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avec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IVRs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Files d’attentes, redirections d’appels, connexions CRM,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Refactoring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d’un serveur de connexion aux salles de marchés internationale</a:t>
            </a:r>
          </a:p>
        </p:txBody>
      </p:sp>
    </p:spTree>
    <p:extLst>
      <p:ext uri="{BB962C8B-B14F-4D97-AF65-F5344CB8AC3E}">
        <p14:creationId xmlns:p14="http://schemas.microsoft.com/office/powerpoint/2010/main" val="1468423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Rocket, le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framework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web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71D287-8004-ADC7-BC85-4A3505A1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70" y="1852398"/>
            <a:ext cx="8433460" cy="46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7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…avec un peu de SQL ? L’ORM Diesel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1229C4-5FE1-39B0-6116-BAE24E1B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73" y="1905989"/>
            <a:ext cx="8648053" cy="47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Le frontend avec WASM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CE62A0-12FA-7E41-07C6-C0F93645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2" y="1476377"/>
            <a:ext cx="9407236" cy="51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…ou remplacer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React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par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Yew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37F841-F571-DE73-795D-9B3A26EE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59" y="1635241"/>
            <a:ext cx="9193481" cy="50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2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…ou écrire le code lourd de votre app mobile en Rust ? 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C54374-08AE-1CB0-BEE6-1F7A22A9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80" y="1635241"/>
            <a:ext cx="9045039" cy="49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Un rapide tour : et pourquoi pas développer des jeux-vidéo ?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2A0001-21FE-7576-AAF2-0BC18774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69" y="1738035"/>
            <a:ext cx="8985662" cy="49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1393" y="1932361"/>
            <a:ext cx="5453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Et la performance dans tout ça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6F44D1-DA64-4C3E-366A-289D104A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25" y="2468475"/>
            <a:ext cx="3864181" cy="1921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4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9218" name="Picture 2" descr="Discord Logo PNG Clipart">
            <a:extLst>
              <a:ext uri="{FF2B5EF4-FFF2-40B4-BE49-F238E27FC236}">
                <a16:creationId xmlns:a16="http://schemas.microsoft.com/office/drawing/2014/main" id="{F8D6A0D3-6EEA-B725-59D0-7CC2FB96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61" y="2288793"/>
            <a:ext cx="9555678" cy="27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9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B5DF76-DEF0-740D-6CBF-6827B21E6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0"/>
            <a:ext cx="7620000" cy="304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665C3D-11B7-A05A-F3A4-3583602F492F}"/>
              </a:ext>
            </a:extLst>
          </p:cNvPr>
          <p:cNvSpPr txBox="1"/>
          <p:nvPr/>
        </p:nvSpPr>
        <p:spPr>
          <a:xfrm>
            <a:off x="2456955" y="6056854"/>
            <a:ext cx="72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https://discord.com/blog/why-discord-is-switching-from-go-to-rust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56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Discord : de Go à Rust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6AED-59C5-B669-D7D3-B64F65E5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0237"/>
            <a:ext cx="7620000" cy="3057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E161DB-B49E-8481-33F3-D2470A80F668}"/>
              </a:ext>
            </a:extLst>
          </p:cNvPr>
          <p:cNvSpPr txBox="1"/>
          <p:nvPr/>
        </p:nvSpPr>
        <p:spPr>
          <a:xfrm>
            <a:off x="2456955" y="6056854"/>
            <a:ext cx="727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https://discord.com/blog/why-discord-is-switching-from-go-to-rust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786927-D054-810F-49B4-A5B900AE485F}"/>
              </a:ext>
            </a:extLst>
          </p:cNvPr>
          <p:cNvSpPr txBox="1"/>
          <p:nvPr/>
        </p:nvSpPr>
        <p:spPr>
          <a:xfrm>
            <a:off x="4457205" y="4982645"/>
            <a:ext cx="32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violet Go, en bleu Rust</a:t>
            </a:r>
          </a:p>
        </p:txBody>
      </p:sp>
    </p:spTree>
    <p:extLst>
      <p:ext uri="{BB962C8B-B14F-4D97-AF65-F5344CB8AC3E}">
        <p14:creationId xmlns:p14="http://schemas.microsoft.com/office/powerpoint/2010/main" val="214950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473801" y="2921168"/>
            <a:ext cx="608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Rust, c’est quoi ?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585CB86-F830-2271-06A7-7B5E3255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88" y="2344612"/>
            <a:ext cx="2988507" cy="19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8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902AF5-F192-54B3-8F80-EE5B9DD70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1904652"/>
            <a:ext cx="9146084" cy="30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00E9427-A68A-09ED-089B-3FFB6BE5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9" y="1501710"/>
            <a:ext cx="10867901" cy="46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148C82-1BCF-CCC1-4D11-8283A1862888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836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5D5793D-0333-ABA1-F686-B88C78C3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5" y="1453747"/>
            <a:ext cx="10743210" cy="45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10A76E6-3FCB-9829-82DB-0AC4DA8E7D36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Cloudflare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: de Nginx à </a:t>
            </a:r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Pingora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(Rust)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E2C94-B293-56DD-EB8C-1EB707FC385A}"/>
              </a:ext>
            </a:extLst>
          </p:cNvPr>
          <p:cNvSpPr/>
          <p:nvPr/>
        </p:nvSpPr>
        <p:spPr>
          <a:xfrm>
            <a:off x="3325091" y="2582883"/>
            <a:ext cx="5522026" cy="20306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“In fact,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</a:rPr>
              <a:t>Pingora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 crashes are so rare we usually find unrelated issues when we do encounter one. </a:t>
            </a:r>
          </a:p>
          <a:p>
            <a:pPr algn="ctr"/>
            <a:endParaRPr lang="en-US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Recently we discovered a kernel bug soon after our service started crashing.”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- Cloudflare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080433-BF09-DD8E-0856-2359ADC9A2F2}"/>
              </a:ext>
            </a:extLst>
          </p:cNvPr>
          <p:cNvSpPr txBox="1"/>
          <p:nvPr/>
        </p:nvSpPr>
        <p:spPr>
          <a:xfrm>
            <a:off x="974101" y="6308209"/>
            <a:ext cx="102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https://blog.cloudflare.com/how-we-built-pingora-the-proxy-that-connects-cloudflare-to-the-internet/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4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Noyau linux : du Rust dans la ver6.1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7E2221-215C-DB53-5437-C6023F3D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0" y="1454726"/>
            <a:ext cx="3534579" cy="52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Noyau linux : du Rust dans la ver6.1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8EF7C6-A838-B705-D326-90A13AE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264043"/>
            <a:ext cx="8572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9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D’autres exemples concrets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moteur de rendu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Figma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est écrit en Rust et compilé via WASM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moteur de rendu HTML Servo de Firefox est écrit en Rust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compilateur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Deno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remplaçant de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NodeJS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est écrit en Rust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Magic Pocket, le système de stockage distribué de Dropbox est écrit en Rust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9951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1393" y="2864576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En résumé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954352-6DD4-1BC5-54C6-79FB3ADE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270" y="2377135"/>
            <a:ext cx="2847047" cy="21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1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Bon alors, Rust ??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9C4FE-E9F9-9F11-4588-507CE44BC71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+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66853E-DF1E-E960-E26B-1E910492E1AB}"/>
              </a:ext>
            </a:extLst>
          </p:cNvPr>
          <p:cNvSpPr txBox="1">
            <a:spLocks/>
          </p:cNvSpPr>
          <p:nvPr/>
        </p:nvSpPr>
        <p:spPr>
          <a:xfrm>
            <a:off x="862014" y="2184441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Mêmes performances que le C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code sûr en production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peut en faire -presque- ce que l’on veut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 communauté grandissante de jours en jours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langage est en cours d’adoption par de grandes entreprises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792502-951E-E5D5-6BE7-AF72C65F21FA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-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163CB0-6A0E-F222-5B86-B97802E180B6}"/>
              </a:ext>
            </a:extLst>
          </p:cNvPr>
          <p:cNvSpPr txBox="1">
            <a:spLocks/>
          </p:cNvSpPr>
          <p:nvPr/>
        </p:nvSpPr>
        <p:spPr>
          <a:xfrm>
            <a:off x="6146798" y="2184441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recrutement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courbe d’apprentissage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temps de compilation</a:t>
            </a:r>
          </a:p>
        </p:txBody>
      </p:sp>
    </p:spTree>
    <p:extLst>
      <p:ext uri="{BB962C8B-B14F-4D97-AF65-F5344CB8AC3E}">
        <p14:creationId xmlns:p14="http://schemas.microsoft.com/office/powerpoint/2010/main" val="3287992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3369487" y="2876451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75D15A-4116-5395-1789-E1731B5A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60" y="4358244"/>
            <a:ext cx="2157080" cy="16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Rust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27749" y="1635241"/>
            <a:ext cx="10785915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Remplaçant du C/C++</a:t>
            </a:r>
            <a:endParaRPr lang="fr-F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Performances des langages bas-niveau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Concepts des langages haut-niveau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Sécurité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Utilisé principalement pour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applications systèmes, des backends, des CLI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 web avec WASM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services réseaux</a:t>
            </a: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 l'informatique embarqué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Créé en 2006 par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Graydon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Hoare</a:t>
            </a: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puis repris à partir de 2010 par la fondation Mozilla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Version actuelle : 1.65.0 (2 Novembre 2022)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Sa mascotte : </a:t>
            </a:r>
            <a:r>
              <a:rPr lang="fr-FR" b="1" dirty="0">
                <a:solidFill>
                  <a:srgbClr val="F74C00"/>
                </a:solidFill>
                <a:latin typeface="Roboto"/>
                <a:ea typeface="Roboto"/>
                <a:cs typeface="Roboto"/>
              </a:rPr>
              <a:t>Ferris</a:t>
            </a:r>
            <a:endParaRPr lang="fr-FR" b="1" dirty="0">
              <a:solidFill>
                <a:srgbClr val="F74C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Graphique 5">
            <a:extLst>
              <a:ext uri="{FF2B5EF4-FFF2-40B4-BE49-F238E27FC236}">
                <a16:creationId xmlns:a16="http://schemas.microsoft.com/office/drawing/2014/main" id="{ED56B3D5-A43D-69FC-BFAE-10913B865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1148" y="5198165"/>
            <a:ext cx="2133600" cy="1417983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5CC72492-1E48-1C83-7B26-8A5E43683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78" y="156044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0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🎁- Le repo Git 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 contenu de la présentation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Comment bien démarrer Rust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Des ressources complémentaires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Extensions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VSCode</a:t>
            </a: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Playlists et vidéos d’explications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Conteneurs docker prêt à l’emploi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…Et bien plus encore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8125642-6F56-8011-36B4-7FEECD1C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247" y="181058"/>
            <a:ext cx="4731327" cy="47313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2C516C-07EB-95A9-70DD-9D5B3B2087A6}"/>
              </a:ext>
            </a:extLst>
          </p:cNvPr>
          <p:cNvSpPr txBox="1"/>
          <p:nvPr/>
        </p:nvSpPr>
        <p:spPr>
          <a:xfrm>
            <a:off x="7853483" y="5222759"/>
            <a:ext cx="326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https://github.com/AdrienGras/presentation-rust-2022</a:t>
            </a:r>
          </a:p>
        </p:txBody>
      </p:sp>
    </p:spTree>
    <p:extLst>
      <p:ext uri="{BB962C8B-B14F-4D97-AF65-F5344CB8AC3E}">
        <p14:creationId xmlns:p14="http://schemas.microsoft.com/office/powerpoint/2010/main" val="140645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  <a:cs typeface="Roboto Black"/>
              </a:rPr>
              <a:t>Pourquoi choisir Rust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9C4FE-E9F9-9F11-4588-507CE44BC71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a :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66853E-DF1E-E960-E26B-1E910492E1AB}"/>
              </a:ext>
            </a:extLst>
          </p:cNvPr>
          <p:cNvSpPr txBox="1">
            <a:spLocks/>
          </p:cNvSpPr>
          <p:nvPr/>
        </p:nvSpPr>
        <p:spPr>
          <a:xfrm>
            <a:off x="862014" y="2184441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typage de données algébrique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validation de l'exécution au moment de la compilation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la métaprogrammation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fr-FR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transpileur</a:t>
            </a:r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natif et intégré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 intégration des MONADS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 compatibilité native avec C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792502-951E-E5D5-6BE7-AF72C65F21FA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n’a pas :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163CB0-6A0E-F222-5B86-B97802E180B6}"/>
              </a:ext>
            </a:extLst>
          </p:cNvPr>
          <p:cNvSpPr txBox="1">
            <a:spLocks/>
          </p:cNvSpPr>
          <p:nvPr/>
        </p:nvSpPr>
        <p:spPr>
          <a:xfrm>
            <a:off x="6146798" y="2184441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surprises à l’exécution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classes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D’environnement d’exécution ou de VM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transformation type « </a:t>
            </a:r>
            <a:r>
              <a:rPr lang="fr-FR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Bytecode</a:t>
            </a:r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»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compilation JIT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</a:t>
            </a:r>
            <a:r>
              <a:rPr lang="fr-FR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garbage</a:t>
            </a:r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collector</a:t>
            </a:r>
          </a:p>
          <a:p>
            <a:r>
              <a:rPr lang="fr-FR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valeurs « NULL »</a:t>
            </a:r>
          </a:p>
        </p:txBody>
      </p:sp>
    </p:spTree>
    <p:extLst>
      <p:ext uri="{BB962C8B-B14F-4D97-AF65-F5344CB8AC3E}">
        <p14:creationId xmlns:p14="http://schemas.microsoft.com/office/powerpoint/2010/main" val="273466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Les principales caractéristiques de Rust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AC2C4A-89E3-FDA3-22C1-EE537E7C2444}"/>
              </a:ext>
            </a:extLst>
          </p:cNvPr>
          <p:cNvSpPr txBox="1"/>
          <p:nvPr/>
        </p:nvSpPr>
        <p:spPr>
          <a:xfrm>
            <a:off x="909936" y="1635241"/>
            <a:ext cx="10785915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Orientation bas-niveau</a:t>
            </a:r>
            <a:endParaRPr lang="fr-F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Gestion de la mémoire via le mécanisme d’emprunt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Gestion des pointeurs et smart-pointers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Thread sécurisés intégrés directement au langage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Validation des mémoires partagés à la compilation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Sécurisation &amp; compilation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Typage strict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Accès mémoires et emprunts validés à la compilation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Variables immutables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Pas de NULL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Inférence de type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Filtrage par motifs et Foncteurs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Option&lt;T&gt;, </a:t>
            </a:r>
            <a:r>
              <a:rPr lang="fr-FR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Result</a:t>
            </a:r>
            <a:r>
              <a:rPr lang="fr-F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&lt;T, E&gt;, Futur&lt;T&gt;, etc.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Généricité et métaprogrammation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357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rgbClr val="F74C00"/>
                </a:solidFill>
                <a:latin typeface="Roboto Black"/>
                <a:ea typeface="Roboto Black"/>
              </a:rPr>
              <a:t>We</a:t>
            </a:r>
            <a:r>
              <a:rPr lang="fr-FR" b="1" dirty="0">
                <a:solidFill>
                  <a:srgbClr val="F74C00"/>
                </a:solidFill>
                <a:latin typeface="Roboto Black"/>
                <a:ea typeface="Roboto Black"/>
              </a:rPr>
              <a:t> ❤️ Rust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6105CE-BFFA-D74B-3A62-A735A8C3D0D7}"/>
              </a:ext>
            </a:extLst>
          </p:cNvPr>
          <p:cNvSpPr txBox="1"/>
          <p:nvPr/>
        </p:nvSpPr>
        <p:spPr>
          <a:xfrm>
            <a:off x="1952006" y="5973288"/>
            <a:ext cx="828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https://survey.stackoverflow.co/2022/#technology-most-loved-dreaded-and-wanted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9C9BEA6-4583-3279-D14C-D485F498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8" y="1878792"/>
            <a:ext cx="11679382" cy="31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5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0BE691-B059-1B83-0AA6-508F2C887393}"/>
              </a:ext>
            </a:extLst>
          </p:cNvPr>
          <p:cNvSpPr txBox="1"/>
          <p:nvPr/>
        </p:nvSpPr>
        <p:spPr>
          <a:xfrm>
            <a:off x="567331" y="2921168"/>
            <a:ext cx="545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74C0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On se lance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252168-D843-8E17-FFD6-9EDB3EB4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12" y="1905481"/>
            <a:ext cx="3134096" cy="30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E028E-7F05-F8DA-FA67-0324F9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4C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Installation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BC983C-3BE5-EB7A-F24E-C543FA11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33650"/>
            <a:ext cx="10363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0752FD1BF7AE43A6DB60B735FD0A7F" ma:contentTypeVersion="4" ma:contentTypeDescription="Crée un document." ma:contentTypeScope="" ma:versionID="d543ff18541fa1bfa6cdcbca8b260b9f">
  <xsd:schema xmlns:xsd="http://www.w3.org/2001/XMLSchema" xmlns:xs="http://www.w3.org/2001/XMLSchema" xmlns:p="http://schemas.microsoft.com/office/2006/metadata/properties" xmlns:ns3="1a74d8b8-3b8f-4c12-9563-9a4c2aa5aa1c" targetNamespace="http://schemas.microsoft.com/office/2006/metadata/properties" ma:root="true" ma:fieldsID="a2fc52e3ce5108557f289ce9b15e0a0d" ns3:_="">
    <xsd:import namespace="1a74d8b8-3b8f-4c12-9563-9a4c2aa5aa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4d8b8-3b8f-4c12-9563-9a4c2aa5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EC9F66-4527-414B-A256-C257A9EB2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74d8b8-3b8f-4c12-9563-9a4c2aa5aa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DF6103-2695-4780-9B3F-2A1E57EE38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0DB581-E8EC-4633-B258-B36D1BD83FC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1a74d8b8-3b8f-4c12-9563-9a4c2aa5aa1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947</Words>
  <Application>Microsoft Office PowerPoint</Application>
  <PresentationFormat>Grand écran</PresentationFormat>
  <Paragraphs>253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Roboto</vt:lpstr>
      <vt:lpstr>Roboto Black</vt:lpstr>
      <vt:lpstr>Thème Office</vt:lpstr>
      <vt:lpstr>Rust</vt:lpstr>
      <vt:lpstr>Salut !</vt:lpstr>
      <vt:lpstr>Présentation PowerPoint</vt:lpstr>
      <vt:lpstr>Rust</vt:lpstr>
      <vt:lpstr>Pourquoi choisir Rust ?</vt:lpstr>
      <vt:lpstr>Les principales caractéristiques de Rust</vt:lpstr>
      <vt:lpstr>We ❤️ Rust </vt:lpstr>
      <vt:lpstr>Présentation PowerPoint</vt:lpstr>
      <vt:lpstr>Installation</vt:lpstr>
      <vt:lpstr>L’IDE</vt:lpstr>
      <vt:lpstr>Hello world ! </vt:lpstr>
      <vt:lpstr>Présentation PowerPoint</vt:lpstr>
      <vt:lpstr>On déploie comment ?</vt:lpstr>
      <vt:lpstr>Cargo : le packager</vt:lpstr>
      <vt:lpstr>Quelques autres outils</vt:lpstr>
      <vt:lpstr>Le playground</vt:lpstr>
      <vt:lpstr>Présentation PowerPoint</vt:lpstr>
      <vt:lpstr>Avec Rust, on peut « quasi » tout faire</vt:lpstr>
      <vt:lpstr>Un rapide tour : les CLI avec CLAP</vt:lpstr>
      <vt:lpstr>Un rapide tour : Rocket, le framework web</vt:lpstr>
      <vt:lpstr>Un rapide tour : …avec un peu de SQL ? L’ORM Diesel</vt:lpstr>
      <vt:lpstr>Un rapide tour : Le frontend avec WASM</vt:lpstr>
      <vt:lpstr>Un rapide tour : …ou remplacer React par Yew</vt:lpstr>
      <vt:lpstr>Un rapide tour : …ou écrire le code lourd de votre app mobile en Rust ? </vt:lpstr>
      <vt:lpstr>Un rapide tour : et pourquoi pas développer des jeux-vidéo ?</vt:lpstr>
      <vt:lpstr>Présentation PowerPoint</vt:lpstr>
      <vt:lpstr>Discord : de Go à Rust</vt:lpstr>
      <vt:lpstr>Discord : de Go à Rust</vt:lpstr>
      <vt:lpstr>Discord : de Go à Rust</vt:lpstr>
      <vt:lpstr>Cloudflare : de Nginx à Pingora (Rust)</vt:lpstr>
      <vt:lpstr>Cloudflare : de Nginx à Pingora (Rust)</vt:lpstr>
      <vt:lpstr>Cloudflare : de Nginx à Pingora (Rust)</vt:lpstr>
      <vt:lpstr>Cloudflare : de Nginx à Pingora (Rust)</vt:lpstr>
      <vt:lpstr>Noyau linux : du Rust dans la ver6.1</vt:lpstr>
      <vt:lpstr>Noyau linux : du Rust dans la ver6.1</vt:lpstr>
      <vt:lpstr>D’autres exemples concrets</vt:lpstr>
      <vt:lpstr>Présentation PowerPoint</vt:lpstr>
      <vt:lpstr>Bon alors, Rust ??</vt:lpstr>
      <vt:lpstr>Présentation PowerPoint</vt:lpstr>
      <vt:lpstr>🎁- Le repo Git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</dc:title>
  <dc:creator>Adrien Gras</dc:creator>
  <cp:lastModifiedBy>Adrien Gras</cp:lastModifiedBy>
  <cp:revision>87</cp:revision>
  <dcterms:created xsi:type="dcterms:W3CDTF">2022-11-01T20:34:25Z</dcterms:created>
  <dcterms:modified xsi:type="dcterms:W3CDTF">2022-11-13T02:06:05Z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0x0101003E0752FD1BF7AE43A6DB60B735FD0A7F</vt:lpwstr>
  </property>
</Properties>
</file>